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3" r:id="rId9"/>
    <p:sldId id="262" r:id="rId10"/>
    <p:sldId id="265" r:id="rId11"/>
    <p:sldId id="266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ny Allen" userId="9108576379d7c96a" providerId="LiveId" clId="{9CD8BFFC-97DF-4433-BAC8-9B4EB7EF3C3A}"/>
    <pc:docChg chg="custSel delSld modSld modMainMaster">
      <pc:chgData name="Tony Allen" userId="9108576379d7c96a" providerId="LiveId" clId="{9CD8BFFC-97DF-4433-BAC8-9B4EB7EF3C3A}" dt="2018-02-15T11:52:39.265" v="367"/>
      <pc:docMkLst>
        <pc:docMk/>
      </pc:docMkLst>
      <pc:sldChg chg="delSp modTransition">
        <pc:chgData name="Tony Allen" userId="9108576379d7c96a" providerId="LiveId" clId="{9CD8BFFC-97DF-4433-BAC8-9B4EB7EF3C3A}" dt="2018-02-15T11:50:32.187" v="359"/>
        <pc:sldMkLst>
          <pc:docMk/>
          <pc:sldMk cId="1014914239" sldId="256"/>
        </pc:sldMkLst>
        <pc:spChg chg="del">
          <ac:chgData name="Tony Allen" userId="9108576379d7c96a" providerId="LiveId" clId="{9CD8BFFC-97DF-4433-BAC8-9B4EB7EF3C3A}" dt="2018-02-15T11:39:50.113" v="266"/>
          <ac:spMkLst>
            <pc:docMk/>
            <pc:sldMk cId="1014914239" sldId="256"/>
            <ac:spMk id="4" creationId="{00000000-0000-0000-0000-000000000000}"/>
          </ac:spMkLst>
        </pc:spChg>
        <pc:spChg chg="del">
          <ac:chgData name="Tony Allen" userId="9108576379d7c96a" providerId="LiveId" clId="{9CD8BFFC-97DF-4433-BAC8-9B4EB7EF3C3A}" dt="2018-02-15T11:39:46.199" v="265"/>
          <ac:spMkLst>
            <pc:docMk/>
            <pc:sldMk cId="1014914239" sldId="256"/>
            <ac:spMk id="8" creationId="{00000000-0000-0000-0000-000000000000}"/>
          </ac:spMkLst>
        </pc:spChg>
        <pc:spChg chg="del">
          <ac:chgData name="Tony Allen" userId="9108576379d7c96a" providerId="LiveId" clId="{9CD8BFFC-97DF-4433-BAC8-9B4EB7EF3C3A}" dt="2018-02-15T11:39:43.107" v="264"/>
          <ac:spMkLst>
            <pc:docMk/>
            <pc:sldMk cId="1014914239" sldId="256"/>
            <ac:spMk id="9" creationId="{00000000-0000-0000-0000-000000000000}"/>
          </ac:spMkLst>
        </pc:spChg>
      </pc:sldChg>
      <pc:sldChg chg="delSp modSp modTransition">
        <pc:chgData name="Tony Allen" userId="9108576379d7c96a" providerId="LiveId" clId="{9CD8BFFC-97DF-4433-BAC8-9B4EB7EF3C3A}" dt="2018-02-15T11:50:32.187" v="359"/>
        <pc:sldMkLst>
          <pc:docMk/>
          <pc:sldMk cId="352047354" sldId="257"/>
        </pc:sldMkLst>
        <pc:spChg chg="mod">
          <ac:chgData name="Tony Allen" userId="9108576379d7c96a" providerId="LiveId" clId="{9CD8BFFC-97DF-4433-BAC8-9B4EB7EF3C3A}" dt="2018-02-15T11:40:26.796" v="271" actId="1076"/>
          <ac:spMkLst>
            <pc:docMk/>
            <pc:sldMk cId="352047354" sldId="257"/>
            <ac:spMk id="3" creationId="{FD3ECE48-56B2-4298-BB32-ABB9AF85CD1B}"/>
          </ac:spMkLst>
        </pc:spChg>
        <pc:spChg chg="del">
          <ac:chgData name="Tony Allen" userId="9108576379d7c96a" providerId="LiveId" clId="{9CD8BFFC-97DF-4433-BAC8-9B4EB7EF3C3A}" dt="2018-02-15T11:40:05.217" v="267"/>
          <ac:spMkLst>
            <pc:docMk/>
            <pc:sldMk cId="352047354" sldId="257"/>
            <ac:spMk id="4" creationId="{00000000-0000-0000-0000-000000000000}"/>
          </ac:spMkLst>
        </pc:spChg>
        <pc:spChg chg="del">
          <ac:chgData name="Tony Allen" userId="9108576379d7c96a" providerId="LiveId" clId="{9CD8BFFC-97DF-4433-BAC8-9B4EB7EF3C3A}" dt="2018-02-15T11:40:11.509" v="268"/>
          <ac:spMkLst>
            <pc:docMk/>
            <pc:sldMk cId="352047354" sldId="257"/>
            <ac:spMk id="8" creationId="{00000000-0000-0000-0000-000000000000}"/>
          </ac:spMkLst>
        </pc:spChg>
        <pc:spChg chg="del">
          <ac:chgData name="Tony Allen" userId="9108576379d7c96a" providerId="LiveId" clId="{9CD8BFFC-97DF-4433-BAC8-9B4EB7EF3C3A}" dt="2018-02-15T11:40:22.633" v="270"/>
          <ac:spMkLst>
            <pc:docMk/>
            <pc:sldMk cId="352047354" sldId="257"/>
            <ac:spMk id="9" creationId="{00000000-0000-0000-0000-000000000000}"/>
          </ac:spMkLst>
        </pc:spChg>
      </pc:sldChg>
      <pc:sldChg chg="addSp delSp modSp modTransition">
        <pc:chgData name="Tony Allen" userId="9108576379d7c96a" providerId="LiveId" clId="{9CD8BFFC-97DF-4433-BAC8-9B4EB7EF3C3A}" dt="2018-02-15T11:50:32.187" v="359"/>
        <pc:sldMkLst>
          <pc:docMk/>
          <pc:sldMk cId="2677281061" sldId="258"/>
        </pc:sldMkLst>
        <pc:spChg chg="mod">
          <ac:chgData name="Tony Allen" userId="9108576379d7c96a" providerId="LiveId" clId="{9CD8BFFC-97DF-4433-BAC8-9B4EB7EF3C3A}" dt="2018-02-15T11:41:56.116" v="307" actId="20577"/>
          <ac:spMkLst>
            <pc:docMk/>
            <pc:sldMk cId="2677281061" sldId="258"/>
            <ac:spMk id="3" creationId="{EE5C0F48-4BCC-4E50-BDF5-F4FA1CDC1C48}"/>
          </ac:spMkLst>
        </pc:spChg>
        <pc:spChg chg="del">
          <ac:chgData name="Tony Allen" userId="9108576379d7c96a" providerId="LiveId" clId="{9CD8BFFC-97DF-4433-BAC8-9B4EB7EF3C3A}" dt="2018-02-15T11:40:41.341" v="272"/>
          <ac:spMkLst>
            <pc:docMk/>
            <pc:sldMk cId="2677281061" sldId="258"/>
            <ac:spMk id="4" creationId="{00000000-0000-0000-0000-000000000000}"/>
          </ac:spMkLst>
        </pc:spChg>
        <pc:spChg chg="del">
          <ac:chgData name="Tony Allen" userId="9108576379d7c96a" providerId="LiveId" clId="{9CD8BFFC-97DF-4433-BAC8-9B4EB7EF3C3A}" dt="2018-02-15T11:40:44.863" v="273"/>
          <ac:spMkLst>
            <pc:docMk/>
            <pc:sldMk cId="2677281061" sldId="258"/>
            <ac:spMk id="8" creationId="{00000000-0000-0000-0000-000000000000}"/>
          </ac:spMkLst>
        </pc:spChg>
        <pc:spChg chg="del">
          <ac:chgData name="Tony Allen" userId="9108576379d7c96a" providerId="LiveId" clId="{9CD8BFFC-97DF-4433-BAC8-9B4EB7EF3C3A}" dt="2018-02-15T11:40:55.507" v="275"/>
          <ac:spMkLst>
            <pc:docMk/>
            <pc:sldMk cId="2677281061" sldId="258"/>
            <ac:spMk id="9" creationId="{00000000-0000-0000-0000-000000000000}"/>
          </ac:spMkLst>
        </pc:spChg>
        <pc:picChg chg="del">
          <ac:chgData name="Tony Allen" userId="9108576379d7c96a" providerId="LiveId" clId="{9CD8BFFC-97DF-4433-BAC8-9B4EB7EF3C3A}" dt="2018-02-15T11:27:02.030" v="0"/>
          <ac:picMkLst>
            <pc:docMk/>
            <pc:sldMk cId="2677281061" sldId="258"/>
            <ac:picMk id="18" creationId="{CC63C3F3-B7CB-47EC-8E0C-26D9BC891900}"/>
          </ac:picMkLst>
        </pc:picChg>
        <pc:picChg chg="add mod">
          <ac:chgData name="Tony Allen" userId="9108576379d7c96a" providerId="LiveId" clId="{9CD8BFFC-97DF-4433-BAC8-9B4EB7EF3C3A}" dt="2018-02-15T11:27:13.526" v="2" actId="1076"/>
          <ac:picMkLst>
            <pc:docMk/>
            <pc:sldMk cId="2677281061" sldId="258"/>
            <ac:picMk id="20" creationId="{9EEFCF4D-1052-49BC-A8B1-057B59E1DEE5}"/>
          </ac:picMkLst>
        </pc:picChg>
        <pc:picChg chg="add mod">
          <ac:chgData name="Tony Allen" userId="9108576379d7c96a" providerId="LiveId" clId="{9CD8BFFC-97DF-4433-BAC8-9B4EB7EF3C3A}" dt="2018-02-15T11:42:08.507" v="309" actId="1076"/>
          <ac:picMkLst>
            <pc:docMk/>
            <pc:sldMk cId="2677281061" sldId="258"/>
            <ac:picMk id="21" creationId="{640F41A3-FA8E-407A-8097-DD823551346C}"/>
          </ac:picMkLst>
        </pc:picChg>
      </pc:sldChg>
      <pc:sldChg chg="delSp modSp modTransition modAnim">
        <pc:chgData name="Tony Allen" userId="9108576379d7c96a" providerId="LiveId" clId="{9CD8BFFC-97DF-4433-BAC8-9B4EB7EF3C3A}" dt="2018-02-15T11:52:08.542" v="366"/>
        <pc:sldMkLst>
          <pc:docMk/>
          <pc:sldMk cId="2744501141" sldId="259"/>
        </pc:sldMkLst>
        <pc:spChg chg="mod">
          <ac:chgData name="Tony Allen" userId="9108576379d7c96a" providerId="LiveId" clId="{9CD8BFFC-97DF-4433-BAC8-9B4EB7EF3C3A}" dt="2018-02-15T11:42:43.616" v="315" actId="1076"/>
          <ac:spMkLst>
            <pc:docMk/>
            <pc:sldMk cId="2744501141" sldId="259"/>
            <ac:spMk id="2" creationId="{1B1631CE-5551-4981-8D4B-A16B42A2BAAB}"/>
          </ac:spMkLst>
        </pc:spChg>
        <pc:spChg chg="mod">
          <ac:chgData name="Tony Allen" userId="9108576379d7c96a" providerId="LiveId" clId="{9CD8BFFC-97DF-4433-BAC8-9B4EB7EF3C3A}" dt="2018-02-15T11:51:37.447" v="364" actId="27636"/>
          <ac:spMkLst>
            <pc:docMk/>
            <pc:sldMk cId="2744501141" sldId="259"/>
            <ac:spMk id="3" creationId="{58D3D165-EB4A-42BF-A0E2-2E07E5D8A0A3}"/>
          </ac:spMkLst>
        </pc:spChg>
        <pc:spChg chg="del">
          <ac:chgData name="Tony Allen" userId="9108576379d7c96a" providerId="LiveId" clId="{9CD8BFFC-97DF-4433-BAC8-9B4EB7EF3C3A}" dt="2018-02-15T11:42:26.778" v="310"/>
          <ac:spMkLst>
            <pc:docMk/>
            <pc:sldMk cId="2744501141" sldId="259"/>
            <ac:spMk id="4" creationId="{00000000-0000-0000-0000-000000000000}"/>
          </ac:spMkLst>
        </pc:spChg>
        <pc:spChg chg="del">
          <ac:chgData name="Tony Allen" userId="9108576379d7c96a" providerId="LiveId" clId="{9CD8BFFC-97DF-4433-BAC8-9B4EB7EF3C3A}" dt="2018-02-15T11:42:30.153" v="311"/>
          <ac:spMkLst>
            <pc:docMk/>
            <pc:sldMk cId="2744501141" sldId="259"/>
            <ac:spMk id="8" creationId="{00000000-0000-0000-0000-000000000000}"/>
          </ac:spMkLst>
        </pc:spChg>
        <pc:spChg chg="del">
          <ac:chgData name="Tony Allen" userId="9108576379d7c96a" providerId="LiveId" clId="{9CD8BFFC-97DF-4433-BAC8-9B4EB7EF3C3A}" dt="2018-02-15T11:42:38.943" v="313"/>
          <ac:spMkLst>
            <pc:docMk/>
            <pc:sldMk cId="2744501141" sldId="259"/>
            <ac:spMk id="9" creationId="{00000000-0000-0000-0000-000000000000}"/>
          </ac:spMkLst>
        </pc:spChg>
      </pc:sldChg>
      <pc:sldChg chg="delSp modSp modTransition">
        <pc:chgData name="Tony Allen" userId="9108576379d7c96a" providerId="LiveId" clId="{9CD8BFFC-97DF-4433-BAC8-9B4EB7EF3C3A}" dt="2018-02-15T11:50:32.187" v="359"/>
        <pc:sldMkLst>
          <pc:docMk/>
          <pc:sldMk cId="3656497670" sldId="260"/>
        </pc:sldMkLst>
        <pc:spChg chg="del">
          <ac:chgData name="Tony Allen" userId="9108576379d7c96a" providerId="LiveId" clId="{9CD8BFFC-97DF-4433-BAC8-9B4EB7EF3C3A}" dt="2018-02-15T11:43:01.171" v="317"/>
          <ac:spMkLst>
            <pc:docMk/>
            <pc:sldMk cId="3656497670" sldId="260"/>
            <ac:spMk id="4" creationId="{00000000-0000-0000-0000-000000000000}"/>
          </ac:spMkLst>
        </pc:spChg>
        <pc:spChg chg="del">
          <ac:chgData name="Tony Allen" userId="9108576379d7c96a" providerId="LiveId" clId="{9CD8BFFC-97DF-4433-BAC8-9B4EB7EF3C3A}" dt="2018-02-15T11:42:56.144" v="316"/>
          <ac:spMkLst>
            <pc:docMk/>
            <pc:sldMk cId="3656497670" sldId="260"/>
            <ac:spMk id="8" creationId="{00000000-0000-0000-0000-000000000000}"/>
          </ac:spMkLst>
        </pc:spChg>
        <pc:spChg chg="del">
          <ac:chgData name="Tony Allen" userId="9108576379d7c96a" providerId="LiveId" clId="{9CD8BFFC-97DF-4433-BAC8-9B4EB7EF3C3A}" dt="2018-02-15T11:43:07.281" v="319"/>
          <ac:spMkLst>
            <pc:docMk/>
            <pc:sldMk cId="3656497670" sldId="260"/>
            <ac:spMk id="9" creationId="{00000000-0000-0000-0000-000000000000}"/>
          </ac:spMkLst>
        </pc:spChg>
        <pc:spChg chg="mod">
          <ac:chgData name="Tony Allen" userId="9108576379d7c96a" providerId="LiveId" clId="{9CD8BFFC-97DF-4433-BAC8-9B4EB7EF3C3A}" dt="2018-02-15T11:43:17.226" v="321" actId="1076"/>
          <ac:spMkLst>
            <pc:docMk/>
            <pc:sldMk cId="3656497670" sldId="260"/>
            <ac:spMk id="12" creationId="{7D46B423-4993-42B0-896B-39F3D170D20C}"/>
          </ac:spMkLst>
        </pc:spChg>
      </pc:sldChg>
      <pc:sldChg chg="delSp modSp modTransition">
        <pc:chgData name="Tony Allen" userId="9108576379d7c96a" providerId="LiveId" clId="{9CD8BFFC-97DF-4433-BAC8-9B4EB7EF3C3A}" dt="2018-02-15T11:50:32.187" v="359"/>
        <pc:sldMkLst>
          <pc:docMk/>
          <pc:sldMk cId="1232486059" sldId="261"/>
        </pc:sldMkLst>
        <pc:spChg chg="mod">
          <ac:chgData name="Tony Allen" userId="9108576379d7c96a" providerId="LiveId" clId="{9CD8BFFC-97DF-4433-BAC8-9B4EB7EF3C3A}" dt="2018-02-15T11:44:20.935" v="331" actId="1076"/>
          <ac:spMkLst>
            <pc:docMk/>
            <pc:sldMk cId="1232486059" sldId="261"/>
            <ac:spMk id="3" creationId="{507B0309-6940-4022-8DAF-7746D16C78D9}"/>
          </ac:spMkLst>
        </pc:spChg>
        <pc:spChg chg="del">
          <ac:chgData name="Tony Allen" userId="9108576379d7c96a" providerId="LiveId" clId="{9CD8BFFC-97DF-4433-BAC8-9B4EB7EF3C3A}" dt="2018-02-15T11:44:09.215" v="328"/>
          <ac:spMkLst>
            <pc:docMk/>
            <pc:sldMk cId="1232486059" sldId="261"/>
            <ac:spMk id="4" creationId="{00000000-0000-0000-0000-000000000000}"/>
          </ac:spMkLst>
        </pc:spChg>
        <pc:spChg chg="del">
          <ac:chgData name="Tony Allen" userId="9108576379d7c96a" providerId="LiveId" clId="{9CD8BFFC-97DF-4433-BAC8-9B4EB7EF3C3A}" dt="2018-02-15T11:44:06.070" v="327"/>
          <ac:spMkLst>
            <pc:docMk/>
            <pc:sldMk cId="1232486059" sldId="261"/>
            <ac:spMk id="8" creationId="{00000000-0000-0000-0000-000000000000}"/>
          </ac:spMkLst>
        </pc:spChg>
        <pc:spChg chg="del">
          <ac:chgData name="Tony Allen" userId="9108576379d7c96a" providerId="LiveId" clId="{9CD8BFFC-97DF-4433-BAC8-9B4EB7EF3C3A}" dt="2018-02-15T11:44:15.564" v="330"/>
          <ac:spMkLst>
            <pc:docMk/>
            <pc:sldMk cId="1232486059" sldId="261"/>
            <ac:spMk id="9" creationId="{00000000-0000-0000-0000-000000000000}"/>
          </ac:spMkLst>
        </pc:spChg>
      </pc:sldChg>
      <pc:sldChg chg="delSp modSp modTransition">
        <pc:chgData name="Tony Allen" userId="9108576379d7c96a" providerId="LiveId" clId="{9CD8BFFC-97DF-4433-BAC8-9B4EB7EF3C3A}" dt="2018-02-15T11:50:32.187" v="359"/>
        <pc:sldMkLst>
          <pc:docMk/>
          <pc:sldMk cId="84121623" sldId="262"/>
        </pc:sldMkLst>
        <pc:spChg chg="del">
          <ac:chgData name="Tony Allen" userId="9108576379d7c96a" providerId="LiveId" clId="{9CD8BFFC-97DF-4433-BAC8-9B4EB7EF3C3A}" dt="2018-02-15T11:44:54.875" v="335"/>
          <ac:spMkLst>
            <pc:docMk/>
            <pc:sldMk cId="84121623" sldId="262"/>
            <ac:spMk id="4" creationId="{00000000-0000-0000-0000-000000000000}"/>
          </ac:spMkLst>
        </pc:spChg>
        <pc:spChg chg="mod">
          <ac:chgData name="Tony Allen" userId="9108576379d7c96a" providerId="LiveId" clId="{9CD8BFFC-97DF-4433-BAC8-9B4EB7EF3C3A}" dt="2018-02-15T11:33:56.454" v="238" actId="20577"/>
          <ac:spMkLst>
            <pc:docMk/>
            <pc:sldMk cId="84121623" sldId="262"/>
            <ac:spMk id="5" creationId="{5971D157-5ED1-498D-BDF3-52871A00CF65}"/>
          </ac:spMkLst>
        </pc:spChg>
        <pc:spChg chg="del">
          <ac:chgData name="Tony Allen" userId="9108576379d7c96a" providerId="LiveId" clId="{9CD8BFFC-97DF-4433-BAC8-9B4EB7EF3C3A}" dt="2018-02-15T11:44:58.251" v="336"/>
          <ac:spMkLst>
            <pc:docMk/>
            <pc:sldMk cId="84121623" sldId="262"/>
            <ac:spMk id="8" creationId="{00000000-0000-0000-0000-000000000000}"/>
          </ac:spMkLst>
        </pc:spChg>
        <pc:spChg chg="del">
          <ac:chgData name="Tony Allen" userId="9108576379d7c96a" providerId="LiveId" clId="{9CD8BFFC-97DF-4433-BAC8-9B4EB7EF3C3A}" dt="2018-02-15T11:45:02.197" v="337"/>
          <ac:spMkLst>
            <pc:docMk/>
            <pc:sldMk cId="84121623" sldId="262"/>
            <ac:spMk id="9" creationId="{00000000-0000-0000-0000-000000000000}"/>
          </ac:spMkLst>
        </pc:spChg>
        <pc:spChg chg="mod">
          <ac:chgData name="Tony Allen" userId="9108576379d7c96a" providerId="LiveId" clId="{9CD8BFFC-97DF-4433-BAC8-9B4EB7EF3C3A}" dt="2018-02-15T11:33:07.410" v="194" actId="1076"/>
          <ac:spMkLst>
            <pc:docMk/>
            <pc:sldMk cId="84121623" sldId="262"/>
            <ac:spMk id="11" creationId="{76E60DDA-D6D9-48CF-81C8-B514C50808D3}"/>
          </ac:spMkLst>
        </pc:spChg>
      </pc:sldChg>
      <pc:sldChg chg="delSp modSp modTransition">
        <pc:chgData name="Tony Allen" userId="9108576379d7c96a" providerId="LiveId" clId="{9CD8BFFC-97DF-4433-BAC8-9B4EB7EF3C3A}" dt="2018-02-15T11:50:32.187" v="359"/>
        <pc:sldMkLst>
          <pc:docMk/>
          <pc:sldMk cId="726644458" sldId="263"/>
        </pc:sldMkLst>
        <pc:spChg chg="del">
          <ac:chgData name="Tony Allen" userId="9108576379d7c96a" providerId="LiveId" clId="{9CD8BFFC-97DF-4433-BAC8-9B4EB7EF3C3A}" dt="2018-02-15T11:44:41.421" v="333"/>
          <ac:spMkLst>
            <pc:docMk/>
            <pc:sldMk cId="726644458" sldId="263"/>
            <ac:spMk id="4" creationId="{00000000-0000-0000-0000-000000000000}"/>
          </ac:spMkLst>
        </pc:spChg>
        <pc:spChg chg="del">
          <ac:chgData name="Tony Allen" userId="9108576379d7c96a" providerId="LiveId" clId="{9CD8BFFC-97DF-4433-BAC8-9B4EB7EF3C3A}" dt="2018-02-15T11:44:38.285" v="332"/>
          <ac:spMkLst>
            <pc:docMk/>
            <pc:sldMk cId="726644458" sldId="263"/>
            <ac:spMk id="8" creationId="{00000000-0000-0000-0000-000000000000}"/>
          </ac:spMkLst>
        </pc:spChg>
        <pc:spChg chg="del">
          <ac:chgData name="Tony Allen" userId="9108576379d7c96a" providerId="LiveId" clId="{9CD8BFFC-97DF-4433-BAC8-9B4EB7EF3C3A}" dt="2018-02-15T11:44:45.801" v="334"/>
          <ac:spMkLst>
            <pc:docMk/>
            <pc:sldMk cId="726644458" sldId="263"/>
            <ac:spMk id="9" creationId="{00000000-0000-0000-0000-000000000000}"/>
          </ac:spMkLst>
        </pc:spChg>
        <pc:spChg chg="mod">
          <ac:chgData name="Tony Allen" userId="9108576379d7c96a" providerId="LiveId" clId="{9CD8BFFC-97DF-4433-BAC8-9B4EB7EF3C3A}" dt="2018-02-15T11:31:33.093" v="152" actId="20577"/>
          <ac:spMkLst>
            <pc:docMk/>
            <pc:sldMk cId="726644458" sldId="263"/>
            <ac:spMk id="25" creationId="{98A6FC92-5B51-4F07-B819-8FCFB5CEEBCF}"/>
          </ac:spMkLst>
        </pc:spChg>
      </pc:sldChg>
      <pc:sldChg chg="delSp modSp modTransition modAnim">
        <pc:chgData name="Tony Allen" userId="9108576379d7c96a" providerId="LiveId" clId="{9CD8BFFC-97DF-4433-BAC8-9B4EB7EF3C3A}" dt="2018-02-15T11:52:39.265" v="367"/>
        <pc:sldMkLst>
          <pc:docMk/>
          <pc:sldMk cId="52926182" sldId="264"/>
        </pc:sldMkLst>
        <pc:spChg chg="mod">
          <ac:chgData name="Tony Allen" userId="9108576379d7c96a" providerId="LiveId" clId="{9CD8BFFC-97DF-4433-BAC8-9B4EB7EF3C3A}" dt="2018-02-15T11:43:50.962" v="326" actId="1076"/>
          <ac:spMkLst>
            <pc:docMk/>
            <pc:sldMk cId="52926182" sldId="264"/>
            <ac:spMk id="3" creationId="{BA36DD8D-75BC-44B1-843A-6640EE3BB457}"/>
          </ac:spMkLst>
        </pc:spChg>
        <pc:spChg chg="del">
          <ac:chgData name="Tony Allen" userId="9108576379d7c96a" providerId="LiveId" clId="{9CD8BFFC-97DF-4433-BAC8-9B4EB7EF3C3A}" dt="2018-02-15T11:43:35.809" v="322"/>
          <ac:spMkLst>
            <pc:docMk/>
            <pc:sldMk cId="52926182" sldId="264"/>
            <ac:spMk id="4" creationId="{00000000-0000-0000-0000-000000000000}"/>
          </ac:spMkLst>
        </pc:spChg>
        <pc:spChg chg="del">
          <ac:chgData name="Tony Allen" userId="9108576379d7c96a" providerId="LiveId" clId="{9CD8BFFC-97DF-4433-BAC8-9B4EB7EF3C3A}" dt="2018-02-15T11:43:40.044" v="323"/>
          <ac:spMkLst>
            <pc:docMk/>
            <pc:sldMk cId="52926182" sldId="264"/>
            <ac:spMk id="8" creationId="{00000000-0000-0000-0000-000000000000}"/>
          </ac:spMkLst>
        </pc:spChg>
        <pc:spChg chg="del">
          <ac:chgData name="Tony Allen" userId="9108576379d7c96a" providerId="LiveId" clId="{9CD8BFFC-97DF-4433-BAC8-9B4EB7EF3C3A}" dt="2018-02-15T11:43:46.461" v="325"/>
          <ac:spMkLst>
            <pc:docMk/>
            <pc:sldMk cId="52926182" sldId="264"/>
            <ac:spMk id="9" creationId="{00000000-0000-0000-0000-000000000000}"/>
          </ac:spMkLst>
        </pc:spChg>
      </pc:sldChg>
      <pc:sldChg chg="delSp modSp modTransition">
        <pc:chgData name="Tony Allen" userId="9108576379d7c96a" providerId="LiveId" clId="{9CD8BFFC-97DF-4433-BAC8-9B4EB7EF3C3A}" dt="2018-02-15T11:50:32.187" v="359"/>
        <pc:sldMkLst>
          <pc:docMk/>
          <pc:sldMk cId="2232728210" sldId="265"/>
        </pc:sldMkLst>
        <pc:spChg chg="mod">
          <ac:chgData name="Tony Allen" userId="9108576379d7c96a" providerId="LiveId" clId="{9CD8BFFC-97DF-4433-BAC8-9B4EB7EF3C3A}" dt="2018-02-15T11:45:29.225" v="342" actId="1076"/>
          <ac:spMkLst>
            <pc:docMk/>
            <pc:sldMk cId="2232728210" sldId="265"/>
            <ac:spMk id="3" creationId="{335EA293-FD53-4F44-9213-AE04BDA81B56}"/>
          </ac:spMkLst>
        </pc:spChg>
        <pc:spChg chg="del">
          <ac:chgData name="Tony Allen" userId="9108576379d7c96a" providerId="LiveId" clId="{9CD8BFFC-97DF-4433-BAC8-9B4EB7EF3C3A}" dt="2018-02-15T11:45:11.981" v="338"/>
          <ac:spMkLst>
            <pc:docMk/>
            <pc:sldMk cId="2232728210" sldId="265"/>
            <ac:spMk id="4" creationId="{00000000-0000-0000-0000-000000000000}"/>
          </ac:spMkLst>
        </pc:spChg>
        <pc:spChg chg="mod">
          <ac:chgData name="Tony Allen" userId="9108576379d7c96a" providerId="LiveId" clId="{9CD8BFFC-97DF-4433-BAC8-9B4EB7EF3C3A}" dt="2018-02-15T11:34:41.110" v="242" actId="20577"/>
          <ac:spMkLst>
            <pc:docMk/>
            <pc:sldMk cId="2232728210" sldId="265"/>
            <ac:spMk id="6" creationId="{35BA1DE6-4D88-43AC-9253-AB21FBA255B7}"/>
          </ac:spMkLst>
        </pc:spChg>
        <pc:spChg chg="del">
          <ac:chgData name="Tony Allen" userId="9108576379d7c96a" providerId="LiveId" clId="{9CD8BFFC-97DF-4433-BAC8-9B4EB7EF3C3A}" dt="2018-02-15T11:45:19.179" v="340"/>
          <ac:spMkLst>
            <pc:docMk/>
            <pc:sldMk cId="2232728210" sldId="265"/>
            <ac:spMk id="8" creationId="{00000000-0000-0000-0000-000000000000}"/>
          </ac:spMkLst>
        </pc:spChg>
        <pc:spChg chg="del">
          <ac:chgData name="Tony Allen" userId="9108576379d7c96a" providerId="LiveId" clId="{9CD8BFFC-97DF-4433-BAC8-9B4EB7EF3C3A}" dt="2018-02-15T11:45:23.087" v="341"/>
          <ac:spMkLst>
            <pc:docMk/>
            <pc:sldMk cId="2232728210" sldId="265"/>
            <ac:spMk id="9" creationId="{00000000-0000-0000-0000-000000000000}"/>
          </ac:spMkLst>
        </pc:spChg>
      </pc:sldChg>
      <pc:sldChg chg="delSp modSp modTransition">
        <pc:chgData name="Tony Allen" userId="9108576379d7c96a" providerId="LiveId" clId="{9CD8BFFC-97DF-4433-BAC8-9B4EB7EF3C3A}" dt="2018-02-15T11:50:32.187" v="359"/>
        <pc:sldMkLst>
          <pc:docMk/>
          <pc:sldMk cId="3878971286" sldId="266"/>
        </pc:sldMkLst>
        <pc:spChg chg="del">
          <ac:chgData name="Tony Allen" userId="9108576379d7c96a" providerId="LiveId" clId="{9CD8BFFC-97DF-4433-BAC8-9B4EB7EF3C3A}" dt="2018-02-15T11:45:45.682" v="343"/>
          <ac:spMkLst>
            <pc:docMk/>
            <pc:sldMk cId="3878971286" sldId="266"/>
            <ac:spMk id="4" creationId="{00000000-0000-0000-0000-000000000000}"/>
          </ac:spMkLst>
        </pc:spChg>
        <pc:spChg chg="mod">
          <ac:chgData name="Tony Allen" userId="9108576379d7c96a" providerId="LiveId" clId="{9CD8BFFC-97DF-4433-BAC8-9B4EB7EF3C3A}" dt="2018-02-15T11:46:00.538" v="347" actId="1076"/>
          <ac:spMkLst>
            <pc:docMk/>
            <pc:sldMk cId="3878971286" sldId="266"/>
            <ac:spMk id="6" creationId="{8285819E-AD07-4714-9D86-E783C989E3E1}"/>
          </ac:spMkLst>
        </pc:spChg>
        <pc:spChg chg="del">
          <ac:chgData name="Tony Allen" userId="9108576379d7c96a" providerId="LiveId" clId="{9CD8BFFC-97DF-4433-BAC8-9B4EB7EF3C3A}" dt="2018-02-15T11:45:49.279" v="344"/>
          <ac:spMkLst>
            <pc:docMk/>
            <pc:sldMk cId="3878971286" sldId="266"/>
            <ac:spMk id="8" creationId="{00000000-0000-0000-0000-000000000000}"/>
          </ac:spMkLst>
        </pc:spChg>
        <pc:spChg chg="del">
          <ac:chgData name="Tony Allen" userId="9108576379d7c96a" providerId="LiveId" clId="{9CD8BFFC-97DF-4433-BAC8-9B4EB7EF3C3A}" dt="2018-02-15T11:45:56.896" v="346"/>
          <ac:spMkLst>
            <pc:docMk/>
            <pc:sldMk cId="3878971286" sldId="266"/>
            <ac:spMk id="9" creationId="{00000000-0000-0000-0000-000000000000}"/>
          </ac:spMkLst>
        </pc:spChg>
      </pc:sldChg>
      <pc:sldChg chg="del">
        <pc:chgData name="Tony Allen" userId="9108576379d7c96a" providerId="LiveId" clId="{9CD8BFFC-97DF-4433-BAC8-9B4EB7EF3C3A}" dt="2018-02-15T11:46:34.054" v="353" actId="2696"/>
        <pc:sldMkLst>
          <pc:docMk/>
          <pc:sldMk cId="1938691639" sldId="268"/>
        </pc:sldMkLst>
      </pc:sldChg>
      <pc:sldChg chg="delSp modSp modTransition modAnim">
        <pc:chgData name="Tony Allen" userId="9108576379d7c96a" providerId="LiveId" clId="{9CD8BFFC-97DF-4433-BAC8-9B4EB7EF3C3A}" dt="2018-02-15T11:50:32.187" v="359"/>
        <pc:sldMkLst>
          <pc:docMk/>
          <pc:sldMk cId="1106844849" sldId="269"/>
        </pc:sldMkLst>
        <pc:spChg chg="mod">
          <ac:chgData name="Tony Allen" userId="9108576379d7c96a" providerId="LiveId" clId="{9CD8BFFC-97DF-4433-BAC8-9B4EB7EF3C3A}" dt="2018-02-15T11:46:29.058" v="352" actId="1076"/>
          <ac:spMkLst>
            <pc:docMk/>
            <pc:sldMk cId="1106844849" sldId="269"/>
            <ac:spMk id="3" creationId="{335EA293-FD53-4F44-9213-AE04BDA81B56}"/>
          </ac:spMkLst>
        </pc:spChg>
        <pc:spChg chg="del">
          <ac:chgData name="Tony Allen" userId="9108576379d7c96a" providerId="LiveId" clId="{9CD8BFFC-97DF-4433-BAC8-9B4EB7EF3C3A}" dt="2018-02-15T11:46:11.091" v="348"/>
          <ac:spMkLst>
            <pc:docMk/>
            <pc:sldMk cId="1106844849" sldId="269"/>
            <ac:spMk id="4" creationId="{00000000-0000-0000-0000-000000000000}"/>
          </ac:spMkLst>
        </pc:spChg>
        <pc:spChg chg="del">
          <ac:chgData name="Tony Allen" userId="9108576379d7c96a" providerId="LiveId" clId="{9CD8BFFC-97DF-4433-BAC8-9B4EB7EF3C3A}" dt="2018-02-15T11:46:19.841" v="350"/>
          <ac:spMkLst>
            <pc:docMk/>
            <pc:sldMk cId="1106844849" sldId="269"/>
            <ac:spMk id="8" creationId="{00000000-0000-0000-0000-000000000000}"/>
          </ac:spMkLst>
        </pc:spChg>
        <pc:spChg chg="del">
          <ac:chgData name="Tony Allen" userId="9108576379d7c96a" providerId="LiveId" clId="{9CD8BFFC-97DF-4433-BAC8-9B4EB7EF3C3A}" dt="2018-02-15T11:46:24.489" v="351"/>
          <ac:spMkLst>
            <pc:docMk/>
            <pc:sldMk cId="1106844849" sldId="269"/>
            <ac:spMk id="9" creationId="{00000000-0000-0000-0000-000000000000}"/>
          </ac:spMkLst>
        </pc:spChg>
      </pc:sldChg>
      <pc:sldChg chg="modTransition">
        <pc:chgData name="Tony Allen" userId="9108576379d7c96a" providerId="LiveId" clId="{9CD8BFFC-97DF-4433-BAC8-9B4EB7EF3C3A}" dt="2018-02-15T11:50:32.187" v="359"/>
        <pc:sldMkLst>
          <pc:docMk/>
          <pc:sldMk cId="707902987" sldId="270"/>
        </pc:sldMkLst>
      </pc:sldChg>
      <pc:sldMasterChg chg="modTransition modSldLayout">
        <pc:chgData name="Tony Allen" userId="9108576379d7c96a" providerId="LiveId" clId="{9CD8BFFC-97DF-4433-BAC8-9B4EB7EF3C3A}" dt="2018-02-15T11:50:32.187" v="359"/>
        <pc:sldMasterMkLst>
          <pc:docMk/>
          <pc:sldMasterMk cId="3321942655" sldId="2147483648"/>
        </pc:sldMasterMkLst>
        <pc:sldLayoutChg chg="modTransition">
          <pc:chgData name="Tony Allen" userId="9108576379d7c96a" providerId="LiveId" clId="{9CD8BFFC-97DF-4433-BAC8-9B4EB7EF3C3A}" dt="2018-02-15T11:50:32.187" v="359"/>
          <pc:sldLayoutMkLst>
            <pc:docMk/>
            <pc:sldMasterMk cId="3321942655" sldId="2147483648"/>
            <pc:sldLayoutMk cId="1835395032" sldId="2147483649"/>
          </pc:sldLayoutMkLst>
        </pc:sldLayoutChg>
        <pc:sldLayoutChg chg="modTransition">
          <pc:chgData name="Tony Allen" userId="9108576379d7c96a" providerId="LiveId" clId="{9CD8BFFC-97DF-4433-BAC8-9B4EB7EF3C3A}" dt="2018-02-15T11:50:32.187" v="359"/>
          <pc:sldLayoutMkLst>
            <pc:docMk/>
            <pc:sldMasterMk cId="3321942655" sldId="2147483648"/>
            <pc:sldLayoutMk cId="3744384739" sldId="2147483650"/>
          </pc:sldLayoutMkLst>
        </pc:sldLayoutChg>
        <pc:sldLayoutChg chg="modTransition">
          <pc:chgData name="Tony Allen" userId="9108576379d7c96a" providerId="LiveId" clId="{9CD8BFFC-97DF-4433-BAC8-9B4EB7EF3C3A}" dt="2018-02-15T11:50:32.187" v="359"/>
          <pc:sldLayoutMkLst>
            <pc:docMk/>
            <pc:sldMasterMk cId="3321942655" sldId="2147483648"/>
            <pc:sldLayoutMk cId="963983499" sldId="2147483651"/>
          </pc:sldLayoutMkLst>
        </pc:sldLayoutChg>
        <pc:sldLayoutChg chg="modTransition">
          <pc:chgData name="Tony Allen" userId="9108576379d7c96a" providerId="LiveId" clId="{9CD8BFFC-97DF-4433-BAC8-9B4EB7EF3C3A}" dt="2018-02-15T11:50:32.187" v="359"/>
          <pc:sldLayoutMkLst>
            <pc:docMk/>
            <pc:sldMasterMk cId="3321942655" sldId="2147483648"/>
            <pc:sldLayoutMk cId="2467791539" sldId="2147483652"/>
          </pc:sldLayoutMkLst>
        </pc:sldLayoutChg>
        <pc:sldLayoutChg chg="modTransition">
          <pc:chgData name="Tony Allen" userId="9108576379d7c96a" providerId="LiveId" clId="{9CD8BFFC-97DF-4433-BAC8-9B4EB7EF3C3A}" dt="2018-02-15T11:50:32.187" v="359"/>
          <pc:sldLayoutMkLst>
            <pc:docMk/>
            <pc:sldMasterMk cId="3321942655" sldId="2147483648"/>
            <pc:sldLayoutMk cId="1573639376" sldId="2147483653"/>
          </pc:sldLayoutMkLst>
        </pc:sldLayoutChg>
        <pc:sldLayoutChg chg="modTransition">
          <pc:chgData name="Tony Allen" userId="9108576379d7c96a" providerId="LiveId" clId="{9CD8BFFC-97DF-4433-BAC8-9B4EB7EF3C3A}" dt="2018-02-15T11:50:32.187" v="359"/>
          <pc:sldLayoutMkLst>
            <pc:docMk/>
            <pc:sldMasterMk cId="3321942655" sldId="2147483648"/>
            <pc:sldLayoutMk cId="2945171630" sldId="2147483654"/>
          </pc:sldLayoutMkLst>
        </pc:sldLayoutChg>
        <pc:sldLayoutChg chg="modTransition">
          <pc:chgData name="Tony Allen" userId="9108576379d7c96a" providerId="LiveId" clId="{9CD8BFFC-97DF-4433-BAC8-9B4EB7EF3C3A}" dt="2018-02-15T11:50:32.187" v="359"/>
          <pc:sldLayoutMkLst>
            <pc:docMk/>
            <pc:sldMasterMk cId="3321942655" sldId="2147483648"/>
            <pc:sldLayoutMk cId="131785811" sldId="2147483655"/>
          </pc:sldLayoutMkLst>
        </pc:sldLayoutChg>
        <pc:sldLayoutChg chg="modTransition">
          <pc:chgData name="Tony Allen" userId="9108576379d7c96a" providerId="LiveId" clId="{9CD8BFFC-97DF-4433-BAC8-9B4EB7EF3C3A}" dt="2018-02-15T11:50:32.187" v="359"/>
          <pc:sldLayoutMkLst>
            <pc:docMk/>
            <pc:sldMasterMk cId="3321942655" sldId="2147483648"/>
            <pc:sldLayoutMk cId="3055613572" sldId="2147483656"/>
          </pc:sldLayoutMkLst>
        </pc:sldLayoutChg>
        <pc:sldLayoutChg chg="modTransition">
          <pc:chgData name="Tony Allen" userId="9108576379d7c96a" providerId="LiveId" clId="{9CD8BFFC-97DF-4433-BAC8-9B4EB7EF3C3A}" dt="2018-02-15T11:50:32.187" v="359"/>
          <pc:sldLayoutMkLst>
            <pc:docMk/>
            <pc:sldMasterMk cId="3321942655" sldId="2147483648"/>
            <pc:sldLayoutMk cId="485081661" sldId="2147483657"/>
          </pc:sldLayoutMkLst>
        </pc:sldLayoutChg>
        <pc:sldLayoutChg chg="modTransition">
          <pc:chgData name="Tony Allen" userId="9108576379d7c96a" providerId="LiveId" clId="{9CD8BFFC-97DF-4433-BAC8-9B4EB7EF3C3A}" dt="2018-02-15T11:50:32.187" v="359"/>
          <pc:sldLayoutMkLst>
            <pc:docMk/>
            <pc:sldMasterMk cId="3321942655" sldId="2147483648"/>
            <pc:sldLayoutMk cId="1710050486" sldId="2147483658"/>
          </pc:sldLayoutMkLst>
        </pc:sldLayoutChg>
        <pc:sldLayoutChg chg="modTransition">
          <pc:chgData name="Tony Allen" userId="9108576379d7c96a" providerId="LiveId" clId="{9CD8BFFC-97DF-4433-BAC8-9B4EB7EF3C3A}" dt="2018-02-15T11:50:32.187" v="359"/>
          <pc:sldLayoutMkLst>
            <pc:docMk/>
            <pc:sldMasterMk cId="3321942655" sldId="2147483648"/>
            <pc:sldLayoutMk cId="2390827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7DA5-E6E6-4F58-BD31-534C9C5503DC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061F-3CAD-468C-9400-3DE064A1E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395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7DA5-E6E6-4F58-BD31-534C9C5503DC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061F-3CAD-468C-9400-3DE064A1E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050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7DA5-E6E6-4F58-BD31-534C9C5503DC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061F-3CAD-468C-9400-3DE064A1E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8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7DA5-E6E6-4F58-BD31-534C9C5503DC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061F-3CAD-468C-9400-3DE064A1E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384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7DA5-E6E6-4F58-BD31-534C9C5503DC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061F-3CAD-468C-9400-3DE064A1E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983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7DA5-E6E6-4F58-BD31-534C9C5503DC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061F-3CAD-468C-9400-3DE064A1E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791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7DA5-E6E6-4F58-BD31-534C9C5503DC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061F-3CAD-468C-9400-3DE064A1E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639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7DA5-E6E6-4F58-BD31-534C9C5503DC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061F-3CAD-468C-9400-3DE064A1E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171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7DA5-E6E6-4F58-BD31-534C9C5503DC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061F-3CAD-468C-9400-3DE064A1E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85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7DA5-E6E6-4F58-BD31-534C9C5503DC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061F-3CAD-468C-9400-3DE064A1E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613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7DA5-E6E6-4F58-BD31-534C9C5503DC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061F-3CAD-468C-9400-3DE064A1E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081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67DA5-E6E6-4F58-BD31-534C9C5503DC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2061F-3CAD-468C-9400-3DE064A1E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942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5199" y="5194359"/>
            <a:ext cx="2816801" cy="143045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9EB9F41-9466-48ED-86B4-D3848344BB67}"/>
              </a:ext>
            </a:extLst>
          </p:cNvPr>
          <p:cNvSpPr/>
          <p:nvPr/>
        </p:nvSpPr>
        <p:spPr>
          <a:xfrm>
            <a:off x="2981557" y="2215913"/>
            <a:ext cx="693471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dirty="0"/>
              <a:t>Apprenticeships 2020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8CFEEE5-3260-48A7-801C-8BC5776A5AC9}"/>
              </a:ext>
            </a:extLst>
          </p:cNvPr>
          <p:cNvSpPr/>
          <p:nvPr/>
        </p:nvSpPr>
        <p:spPr>
          <a:xfrm>
            <a:off x="4410057" y="3244334"/>
            <a:ext cx="32496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Or…..’One step beyond!’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3D69CF-F5FC-49F8-B01D-2265701BEFF6}"/>
              </a:ext>
            </a:extLst>
          </p:cNvPr>
          <p:cNvSpPr/>
          <p:nvPr/>
        </p:nvSpPr>
        <p:spPr>
          <a:xfrm>
            <a:off x="3260187" y="4570403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400" b="1" dirty="0"/>
              <a:t>Tony Allen</a:t>
            </a:r>
          </a:p>
          <a:p>
            <a:pPr algn="ctr"/>
            <a:r>
              <a:rPr lang="en-GB" sz="2400" b="1" dirty="0"/>
              <a:t>CEO </a:t>
            </a:r>
          </a:p>
          <a:p>
            <a:pPr algn="ctr"/>
            <a:r>
              <a:rPr lang="en-GB" sz="2400" b="1" dirty="0"/>
              <a:t>AAS Ltd</a:t>
            </a:r>
          </a:p>
        </p:txBody>
      </p:sp>
    </p:spTree>
    <p:extLst>
      <p:ext uri="{BB962C8B-B14F-4D97-AF65-F5344CB8AC3E}">
        <p14:creationId xmlns:p14="http://schemas.microsoft.com/office/powerpoint/2010/main" val="1014914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5199" y="5194359"/>
            <a:ext cx="2816801" cy="14304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EB0B08B-571B-4649-86FD-C29726F5F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4304"/>
            <a:ext cx="10515600" cy="1325563"/>
          </a:xfrm>
        </p:spPr>
        <p:txBody>
          <a:bodyPr/>
          <a:lstStyle/>
          <a:p>
            <a:r>
              <a:rPr lang="en-GB" b="1" dirty="0"/>
              <a:t>Where are the Roadblocks?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EA293-FD53-4F44-9213-AE04BDA81B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34987"/>
            <a:ext cx="5181600" cy="4141975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GB" sz="5100" b="1" dirty="0"/>
              <a:t>Employer / FE perception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65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93% of colleges believe that they prepare students effectively for work</a:t>
            </a:r>
          </a:p>
          <a:p>
            <a:pPr marL="0" indent="0" algn="ctr">
              <a:buNone/>
            </a:pPr>
            <a:endParaRPr lang="en-GB" sz="65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65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18% of employers </a:t>
            </a:r>
          </a:p>
          <a:p>
            <a:pPr marL="0" indent="0" algn="ctr">
              <a:buNone/>
            </a:pPr>
            <a:r>
              <a:rPr lang="en-GB" sz="65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FF4C9BF-E8DA-40ED-9914-DAFB91F35D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34987"/>
            <a:ext cx="5181600" cy="4141976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en-GB" sz="5900" b="1" dirty="0"/>
              <a:t>Employer / HE perception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7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96% of universities believe that they prepare students effectively for work</a:t>
            </a:r>
          </a:p>
          <a:p>
            <a:pPr marL="0" indent="0" algn="ctr">
              <a:buNone/>
            </a:pPr>
            <a:endParaRPr lang="en-GB" sz="76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7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11% of employers </a:t>
            </a:r>
          </a:p>
          <a:p>
            <a:pPr marL="0" indent="0" algn="ctr">
              <a:buNone/>
            </a:pPr>
            <a:r>
              <a:rPr lang="en-GB" sz="7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BA1DE6-4D88-43AC-9253-AB21FBA255B7}"/>
              </a:ext>
            </a:extLst>
          </p:cNvPr>
          <p:cNvSpPr txBox="1"/>
          <p:nvPr/>
        </p:nvSpPr>
        <p:spPr>
          <a:xfrm>
            <a:off x="838200" y="1302404"/>
            <a:ext cx="70729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Effectively preparing students for work ?</a:t>
            </a:r>
          </a:p>
        </p:txBody>
      </p:sp>
    </p:spTree>
    <p:extLst>
      <p:ext uri="{BB962C8B-B14F-4D97-AF65-F5344CB8AC3E}">
        <p14:creationId xmlns:p14="http://schemas.microsoft.com/office/powerpoint/2010/main" val="2232728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5199" y="5194359"/>
            <a:ext cx="2816801" cy="14304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EB0B08B-571B-4649-86FD-C29726F5F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Where can we accelerate?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5E3D9CE8-7230-4855-8CD7-7CA5C07504F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0544" y="1687286"/>
            <a:ext cx="4450496" cy="3898781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D074BB2-F099-4B03-B9DB-259B09D64C28}"/>
              </a:ext>
            </a:extLst>
          </p:cNvPr>
          <p:cNvSpPr txBox="1"/>
          <p:nvPr/>
        </p:nvSpPr>
        <p:spPr>
          <a:xfrm>
            <a:off x="886897" y="1283874"/>
            <a:ext cx="61188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FE / HE Vocational Convergence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85819E-AD07-4714-9D86-E783C989E3E1}"/>
              </a:ext>
            </a:extLst>
          </p:cNvPr>
          <p:cNvSpPr txBox="1"/>
          <p:nvPr/>
        </p:nvSpPr>
        <p:spPr>
          <a:xfrm>
            <a:off x="886897" y="2057551"/>
            <a:ext cx="794961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Degree Apprenticeships are the tool that will help….</a:t>
            </a:r>
          </a:p>
          <a:p>
            <a:r>
              <a:rPr lang="en-GB" sz="2800" dirty="0"/>
              <a:t>Bring Employers / FE / HE together</a:t>
            </a:r>
          </a:p>
          <a:p>
            <a:r>
              <a:rPr lang="en-GB" sz="2800" dirty="0"/>
              <a:t>Creating and measuring </a:t>
            </a:r>
            <a:r>
              <a:rPr lang="en-GB" sz="2800" dirty="0" err="1"/>
              <a:t>RoTI</a:t>
            </a:r>
            <a:endParaRPr lang="en-GB" sz="2800" dirty="0"/>
          </a:p>
          <a:p>
            <a:r>
              <a:rPr lang="en-GB" sz="2800" dirty="0"/>
              <a:t>Outcome focussed</a:t>
            </a:r>
          </a:p>
          <a:p>
            <a:r>
              <a:rPr lang="en-GB" sz="2800" dirty="0"/>
              <a:t>Raising our standards</a:t>
            </a:r>
          </a:p>
          <a:p>
            <a:r>
              <a:rPr lang="en-GB" sz="2800" dirty="0"/>
              <a:t>Integrated education.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9398F5-5EC6-43C0-B06A-FD8267E7CFA7}"/>
              </a:ext>
            </a:extLst>
          </p:cNvPr>
          <p:cNvSpPr txBox="1"/>
          <p:nvPr/>
        </p:nvSpPr>
        <p:spPr>
          <a:xfrm>
            <a:off x="886897" y="5078590"/>
            <a:ext cx="36915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/>
              <a:t>From GCSE to MSc</a:t>
            </a:r>
          </a:p>
        </p:txBody>
      </p:sp>
    </p:spTree>
    <p:extLst>
      <p:ext uri="{BB962C8B-B14F-4D97-AF65-F5344CB8AC3E}">
        <p14:creationId xmlns:p14="http://schemas.microsoft.com/office/powerpoint/2010/main" val="3878971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5199" y="5194359"/>
            <a:ext cx="2816801" cy="14304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EB0B08B-571B-4649-86FD-C29726F5F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5612"/>
            <a:ext cx="10515600" cy="1325563"/>
          </a:xfrm>
        </p:spPr>
        <p:txBody>
          <a:bodyPr/>
          <a:lstStyle/>
          <a:p>
            <a:r>
              <a:rPr lang="en-GB" b="1" dirty="0"/>
              <a:t>Where to after 2020?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EA293-FD53-4F44-9213-AE04BDA81B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634" y="1611175"/>
            <a:ext cx="5181600" cy="4351338"/>
          </a:xfrm>
        </p:spPr>
        <p:txBody>
          <a:bodyPr>
            <a:normAutofit/>
          </a:bodyPr>
          <a:lstStyle/>
          <a:p>
            <a:r>
              <a:rPr lang="en-GB" dirty="0"/>
              <a:t>Rise of Degree Apprenticeships – HE acceptance</a:t>
            </a:r>
          </a:p>
          <a:p>
            <a:r>
              <a:rPr lang="en-GB" dirty="0"/>
              <a:t>Stability in FE ‘market’</a:t>
            </a:r>
          </a:p>
          <a:p>
            <a:r>
              <a:rPr lang="en-GB" dirty="0"/>
              <a:t>Real Impact measurement</a:t>
            </a:r>
          </a:p>
          <a:p>
            <a:r>
              <a:rPr lang="en-GB" dirty="0"/>
              <a:t>Greater Employer discernment</a:t>
            </a:r>
          </a:p>
          <a:p>
            <a:r>
              <a:rPr lang="en-GB" dirty="0"/>
              <a:t>Levy</a:t>
            </a:r>
          </a:p>
          <a:p>
            <a:pPr lvl="1"/>
            <a:r>
              <a:rPr lang="en-GB" dirty="0"/>
              <a:t>Skills not just Apprenticeships</a:t>
            </a:r>
          </a:p>
          <a:p>
            <a:pPr lvl="1"/>
            <a:r>
              <a:rPr lang="en-GB" dirty="0"/>
              <a:t>0.5% and £3m threshold?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1D8BB45E-FCF4-445B-98C0-239CAC0323F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5767" y="1967973"/>
            <a:ext cx="5236876" cy="3472068"/>
          </a:xfrm>
        </p:spPr>
      </p:pic>
    </p:spTree>
    <p:extLst>
      <p:ext uri="{BB962C8B-B14F-4D97-AF65-F5344CB8AC3E}">
        <p14:creationId xmlns:p14="http://schemas.microsoft.com/office/powerpoint/2010/main" val="1106844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5199" y="5194359"/>
            <a:ext cx="2816801" cy="143045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9EB9F41-9466-48ED-86B4-D3848344BB67}"/>
              </a:ext>
            </a:extLst>
          </p:cNvPr>
          <p:cNvSpPr/>
          <p:nvPr/>
        </p:nvSpPr>
        <p:spPr>
          <a:xfrm>
            <a:off x="2981557" y="2215913"/>
            <a:ext cx="693471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dirty="0"/>
              <a:t>Apprenticeships 2020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8CFEEE5-3260-48A7-801C-8BC5776A5AC9}"/>
              </a:ext>
            </a:extLst>
          </p:cNvPr>
          <p:cNvSpPr/>
          <p:nvPr/>
        </p:nvSpPr>
        <p:spPr>
          <a:xfrm>
            <a:off x="4410057" y="3244334"/>
            <a:ext cx="32496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Or…..’One step beyond!’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3D69CF-F5FC-49F8-B01D-2265701BEFF6}"/>
              </a:ext>
            </a:extLst>
          </p:cNvPr>
          <p:cNvSpPr/>
          <p:nvPr/>
        </p:nvSpPr>
        <p:spPr>
          <a:xfrm>
            <a:off x="3260187" y="4570403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400" b="1" dirty="0"/>
              <a:t>Tony Allen</a:t>
            </a:r>
          </a:p>
          <a:p>
            <a:pPr algn="ctr"/>
            <a:r>
              <a:rPr lang="en-GB" sz="2400" b="1" dirty="0"/>
              <a:t>CEO </a:t>
            </a:r>
          </a:p>
          <a:p>
            <a:pPr algn="ctr"/>
            <a:r>
              <a:rPr lang="en-GB" sz="2400" b="1" dirty="0"/>
              <a:t>AAS Ltd</a:t>
            </a:r>
          </a:p>
        </p:txBody>
      </p:sp>
    </p:spTree>
    <p:extLst>
      <p:ext uri="{BB962C8B-B14F-4D97-AF65-F5344CB8AC3E}">
        <p14:creationId xmlns:p14="http://schemas.microsoft.com/office/powerpoint/2010/main" val="707902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5199" y="5194359"/>
            <a:ext cx="2816801" cy="14304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D8183D5-0D57-4934-ACE4-788D12309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Apprenticeships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ECE48-56B2-4298-BB32-ABB9AF85CD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6760" y="1690688"/>
            <a:ext cx="5181600" cy="4351338"/>
          </a:xfrm>
        </p:spPr>
        <p:txBody>
          <a:bodyPr/>
          <a:lstStyle/>
          <a:p>
            <a:r>
              <a:rPr lang="en-GB" dirty="0"/>
              <a:t>Where are we?</a:t>
            </a:r>
          </a:p>
          <a:p>
            <a:r>
              <a:rPr lang="en-GB" dirty="0"/>
              <a:t>What will 2020 look like?</a:t>
            </a:r>
          </a:p>
          <a:p>
            <a:r>
              <a:rPr lang="en-GB" dirty="0"/>
              <a:t>Where have we come from?</a:t>
            </a:r>
          </a:p>
          <a:p>
            <a:r>
              <a:rPr lang="en-GB" dirty="0"/>
              <a:t>How far do we have to go?</a:t>
            </a:r>
          </a:p>
          <a:p>
            <a:r>
              <a:rPr lang="en-GB" dirty="0"/>
              <a:t>What will success look like?</a:t>
            </a:r>
          </a:p>
          <a:p>
            <a:r>
              <a:rPr lang="en-GB" dirty="0"/>
              <a:t>Where are the Roadblocks?</a:t>
            </a:r>
          </a:p>
          <a:p>
            <a:r>
              <a:rPr lang="en-GB" dirty="0"/>
              <a:t>Where do we go after 2020?</a:t>
            </a:r>
          </a:p>
          <a:p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0E4C11F-9095-48AD-B45B-F5D4C84715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290976"/>
            <a:ext cx="51816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	</a:t>
            </a:r>
            <a:r>
              <a:rPr lang="en-GB" sz="35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2047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5199" y="5194359"/>
            <a:ext cx="2816801" cy="14304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A2F9AE0-7E8D-4AD5-A505-644882392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00061"/>
            <a:ext cx="10515600" cy="1325563"/>
          </a:xfrm>
        </p:spPr>
        <p:txBody>
          <a:bodyPr/>
          <a:lstStyle/>
          <a:p>
            <a:r>
              <a:rPr lang="en-GB" b="1" dirty="0"/>
              <a:t>Where are we?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C0F48-4BCC-4E50-BDF5-F4FA1CDC1C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1780972"/>
            <a:ext cx="6285931" cy="4351338"/>
          </a:xfrm>
        </p:spPr>
        <p:txBody>
          <a:bodyPr/>
          <a:lstStyle/>
          <a:p>
            <a:r>
              <a:rPr lang="en-GB" dirty="0"/>
              <a:t>Apprenticeship Strategy &amp; Rules  </a:t>
            </a:r>
          </a:p>
          <a:p>
            <a:r>
              <a:rPr lang="en-GB" dirty="0"/>
              <a:t>Employers committed</a:t>
            </a:r>
          </a:p>
          <a:p>
            <a:r>
              <a:rPr lang="en-GB" dirty="0"/>
              <a:t>Levy  </a:t>
            </a:r>
          </a:p>
          <a:p>
            <a:r>
              <a:rPr lang="en-GB" dirty="0"/>
              <a:t>Frameworks out </a:t>
            </a:r>
          </a:p>
          <a:p>
            <a:r>
              <a:rPr lang="en-GB" dirty="0"/>
              <a:t>Standards in  (Trailblazers)</a:t>
            </a:r>
          </a:p>
          <a:p>
            <a:r>
              <a:rPr lang="en-GB" dirty="0"/>
              <a:t>Institute for Apprenticeships</a:t>
            </a:r>
          </a:p>
          <a:p>
            <a:r>
              <a:rPr lang="en-GB" dirty="0"/>
              <a:t>20% OJT / 10% SME</a:t>
            </a:r>
          </a:p>
          <a:p>
            <a:endParaRPr lang="en-GB" dirty="0"/>
          </a:p>
        </p:txBody>
      </p:sp>
      <p:pic>
        <p:nvPicPr>
          <p:cNvPr id="10" name="Content Placeholder 9" descr="Grinning Face with No Fill">
            <a:extLst>
              <a:ext uri="{FF2B5EF4-FFF2-40B4-BE49-F238E27FC236}">
                <a16:creationId xmlns:a16="http://schemas.microsoft.com/office/drawing/2014/main" id="{1605D095-245C-400A-ADF9-EDCB5E0F54F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41559" y="1825624"/>
            <a:ext cx="565159" cy="565159"/>
          </a:xfrm>
        </p:spPr>
      </p:pic>
      <p:pic>
        <p:nvPicPr>
          <p:cNvPr id="11" name="Content Placeholder 9" descr="Grinning Face with No Fill">
            <a:extLst>
              <a:ext uri="{FF2B5EF4-FFF2-40B4-BE49-F238E27FC236}">
                <a16:creationId xmlns:a16="http://schemas.microsoft.com/office/drawing/2014/main" id="{BFEF7B99-0E70-464F-B473-BA3C6A830D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41558" y="2858107"/>
            <a:ext cx="565159" cy="565159"/>
          </a:xfrm>
          <a:prstGeom prst="rect">
            <a:avLst/>
          </a:prstGeom>
        </p:spPr>
      </p:pic>
      <p:pic>
        <p:nvPicPr>
          <p:cNvPr id="13" name="Graphic 12" descr="Neutral Face with No Fill">
            <a:extLst>
              <a:ext uri="{FF2B5EF4-FFF2-40B4-BE49-F238E27FC236}">
                <a16:creationId xmlns:a16="http://schemas.microsoft.com/office/drawing/2014/main" id="{36C468BA-30DC-4C10-A575-127DA103B0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216407" y="2299298"/>
            <a:ext cx="631820" cy="631820"/>
          </a:xfrm>
          <a:prstGeom prst="rect">
            <a:avLst/>
          </a:prstGeom>
        </p:spPr>
      </p:pic>
      <p:pic>
        <p:nvPicPr>
          <p:cNvPr id="15" name="Graphic 14" descr="Angry Face with No Fill">
            <a:extLst>
              <a:ext uri="{FF2B5EF4-FFF2-40B4-BE49-F238E27FC236}">
                <a16:creationId xmlns:a16="http://schemas.microsoft.com/office/drawing/2014/main" id="{E3C00D2A-69E8-459F-9860-A7CE04F76C4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223171" y="3320069"/>
            <a:ext cx="636572" cy="636572"/>
          </a:xfrm>
          <a:prstGeom prst="rect">
            <a:avLst/>
          </a:prstGeom>
        </p:spPr>
      </p:pic>
      <p:pic>
        <p:nvPicPr>
          <p:cNvPr id="16" name="Graphic 15" descr="Neutral Face with No Fill">
            <a:extLst>
              <a:ext uri="{FF2B5EF4-FFF2-40B4-BE49-F238E27FC236}">
                <a16:creationId xmlns:a16="http://schemas.microsoft.com/office/drawing/2014/main" id="{D3E17347-9B78-4E99-B399-AF0297C65F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223171" y="3827239"/>
            <a:ext cx="631820" cy="631820"/>
          </a:xfrm>
          <a:prstGeom prst="rect">
            <a:avLst/>
          </a:prstGeom>
        </p:spPr>
      </p:pic>
      <p:pic>
        <p:nvPicPr>
          <p:cNvPr id="17" name="Graphic 16" descr="Neutral Face with No Fill">
            <a:extLst>
              <a:ext uri="{FF2B5EF4-FFF2-40B4-BE49-F238E27FC236}">
                <a16:creationId xmlns:a16="http://schemas.microsoft.com/office/drawing/2014/main" id="{7B3A72B9-1D17-4A48-B0C9-1015A4E73BB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242692" y="4343314"/>
            <a:ext cx="631820" cy="631820"/>
          </a:xfrm>
          <a:prstGeom prst="rect">
            <a:avLst/>
          </a:prstGeom>
        </p:spPr>
      </p:pic>
      <p:pic>
        <p:nvPicPr>
          <p:cNvPr id="19" name="Graphic 18" descr="Angry Face with No Fill">
            <a:extLst>
              <a:ext uri="{FF2B5EF4-FFF2-40B4-BE49-F238E27FC236}">
                <a16:creationId xmlns:a16="http://schemas.microsoft.com/office/drawing/2014/main" id="{0A29C83F-43CB-46CB-8133-7A3D74E3BCD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18704" y="3869641"/>
            <a:ext cx="636572" cy="636572"/>
          </a:xfrm>
          <a:prstGeom prst="rect">
            <a:avLst/>
          </a:prstGeom>
        </p:spPr>
      </p:pic>
      <p:pic>
        <p:nvPicPr>
          <p:cNvPr id="20" name="Graphic 19" descr="Neutral Face with No Fill">
            <a:extLst>
              <a:ext uri="{FF2B5EF4-FFF2-40B4-BE49-F238E27FC236}">
                <a16:creationId xmlns:a16="http://schemas.microsoft.com/office/drawing/2014/main" id="{9EEFCF4D-1052-49BC-A8B1-057B59E1DEE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241558" y="4863032"/>
            <a:ext cx="631820" cy="631820"/>
          </a:xfrm>
          <a:prstGeom prst="rect">
            <a:avLst/>
          </a:prstGeom>
        </p:spPr>
      </p:pic>
      <p:pic>
        <p:nvPicPr>
          <p:cNvPr id="21" name="Graphic 20" descr="Angry Face with No Fill">
            <a:extLst>
              <a:ext uri="{FF2B5EF4-FFF2-40B4-BE49-F238E27FC236}">
                <a16:creationId xmlns:a16="http://schemas.microsoft.com/office/drawing/2014/main" id="{640F41A3-FA8E-407A-8097-DD823551346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18704" y="4845732"/>
            <a:ext cx="636572" cy="636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281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5199" y="5194359"/>
            <a:ext cx="2816801" cy="14304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B1631CE-5551-4981-8D4B-A16B42A2B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2713"/>
            <a:ext cx="10515600" cy="1325563"/>
          </a:xfrm>
        </p:spPr>
        <p:txBody>
          <a:bodyPr/>
          <a:lstStyle/>
          <a:p>
            <a:r>
              <a:rPr lang="en-GB" b="1" dirty="0"/>
              <a:t>What will 2020 look like?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3D165-EB4A-42BF-A0E2-2E07E5D8A0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0681" y="1642844"/>
            <a:ext cx="5181600" cy="435133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Political stability ?</a:t>
            </a:r>
          </a:p>
          <a:p>
            <a:r>
              <a:rPr lang="en-GB" dirty="0"/>
              <a:t>Brexit done ?</a:t>
            </a:r>
          </a:p>
          <a:p>
            <a:r>
              <a:rPr lang="en-GB" dirty="0"/>
              <a:t>No ESF or Apprenticeship  allocations</a:t>
            </a:r>
          </a:p>
          <a:p>
            <a:r>
              <a:rPr lang="en-GB" dirty="0"/>
              <a:t>HE Fees reform</a:t>
            </a:r>
          </a:p>
          <a:p>
            <a:r>
              <a:rPr lang="en-GB" dirty="0"/>
              <a:t>No 3m target</a:t>
            </a:r>
          </a:p>
          <a:p>
            <a:r>
              <a:rPr lang="en-GB" dirty="0"/>
              <a:t>Levy – complications / opportunities / changes</a:t>
            </a:r>
          </a:p>
          <a:p>
            <a:r>
              <a:rPr lang="en-GB" dirty="0"/>
              <a:t>Focus on unspent / expiring funds</a:t>
            </a:r>
          </a:p>
          <a:p>
            <a:endParaRPr lang="en-GB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35BCCF2F-8E1B-497F-8B88-42908F29569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095" y="3818514"/>
            <a:ext cx="2827891" cy="1778016"/>
          </a:xfrm>
        </p:spPr>
      </p:pic>
      <p:pic>
        <p:nvPicPr>
          <p:cNvPr id="12" name="Picture 11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8E700EC9-F362-4234-88DA-E1E0567CE4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703" y="1813708"/>
            <a:ext cx="2990976" cy="2004805"/>
          </a:xfrm>
          <a:prstGeom prst="rect">
            <a:avLst/>
          </a:prstGeom>
        </p:spPr>
      </p:pic>
      <p:pic>
        <p:nvPicPr>
          <p:cNvPr id="14" name="Picture 13" descr="A large clock tower towering over a city&#10;&#10;Description generated with high confidence">
            <a:extLst>
              <a:ext uri="{FF2B5EF4-FFF2-40B4-BE49-F238E27FC236}">
                <a16:creationId xmlns:a16="http://schemas.microsoft.com/office/drawing/2014/main" id="{4FCACE0A-2402-49BE-B169-6AA9EB97D2E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6678" y="1813708"/>
            <a:ext cx="2647122" cy="200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501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5199" y="5194359"/>
            <a:ext cx="2816801" cy="14304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341809-EEBC-42A8-8656-C730704F1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Where have we come from?</a:t>
            </a:r>
          </a:p>
        </p:txBody>
      </p:sp>
      <p:pic>
        <p:nvPicPr>
          <p:cNvPr id="11" name="Content Placeholder 10" descr="A dog hanging out the side view mirror of a car&#10;&#10;Description generated with high confidence">
            <a:extLst>
              <a:ext uri="{FF2B5EF4-FFF2-40B4-BE49-F238E27FC236}">
                <a16:creationId xmlns:a16="http://schemas.microsoft.com/office/drawing/2014/main" id="{AC435C8B-0878-4895-8769-E6EE11826D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809" y="1449935"/>
            <a:ext cx="4039641" cy="2910030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D46B423-4993-42B0-896B-39F3D170D20C}"/>
              </a:ext>
            </a:extLst>
          </p:cNvPr>
          <p:cNvSpPr txBox="1"/>
          <p:nvPr/>
        </p:nvSpPr>
        <p:spPr>
          <a:xfrm>
            <a:off x="838200" y="1332510"/>
            <a:ext cx="969727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Since 2000:</a:t>
            </a:r>
          </a:p>
          <a:p>
            <a:r>
              <a:rPr lang="en-GB" sz="2800" dirty="0"/>
              <a:t>Modern &amp; Blueprint Apprenticeships</a:t>
            </a:r>
          </a:p>
          <a:p>
            <a:r>
              <a:rPr lang="en-GB" sz="2800" dirty="0"/>
              <a:t>National Occupational Standards</a:t>
            </a:r>
          </a:p>
          <a:p>
            <a:r>
              <a:rPr lang="en-GB" sz="2800" dirty="0"/>
              <a:t>NVQs &amp; Frameworks</a:t>
            </a:r>
          </a:p>
          <a:p>
            <a:r>
              <a:rPr lang="en-GB" sz="2800" dirty="0"/>
              <a:t>SASE / ACE / Higher and Degree Apprenticeships</a:t>
            </a:r>
          </a:p>
          <a:p>
            <a:r>
              <a:rPr lang="en-GB" sz="2800" dirty="0"/>
              <a:t>Trailblazers / Standards</a:t>
            </a:r>
          </a:p>
          <a:p>
            <a:r>
              <a:rPr lang="en-GB" sz="2800" dirty="0"/>
              <a:t>Qualifications In, then Out</a:t>
            </a:r>
          </a:p>
          <a:p>
            <a:r>
              <a:rPr lang="en-GB" sz="2800" dirty="0"/>
              <a:t>Basic Skills / Key Skills / Functional Skills / GCSEs A to E and 9 to 1</a:t>
            </a:r>
          </a:p>
          <a:p>
            <a:r>
              <a:rPr lang="en-GB" sz="2800" dirty="0"/>
              <a:t>D32 / A1 / PETLLS / IQA / EQA / FE Practitioner Standards</a:t>
            </a:r>
          </a:p>
          <a:p>
            <a:r>
              <a:rPr lang="en-GB" sz="2800" dirty="0"/>
              <a:t>ETP / Train to Gain / AEB / 16-18 / Levy / Non-Levy</a:t>
            </a:r>
          </a:p>
          <a:p>
            <a:r>
              <a:rPr lang="en-GB" sz="2800" dirty="0"/>
              <a:t>TECs / LSC / SFA / ESFA / NAS / LEPs / DIUS / DFE / DFEE / BIS</a:t>
            </a:r>
          </a:p>
          <a:p>
            <a:r>
              <a:rPr lang="en-GB" sz="2800" dirty="0"/>
              <a:t>National Funding formula / Devolution / Levy / DAS etc </a:t>
            </a:r>
            <a:r>
              <a:rPr lang="en-GB" sz="2800" dirty="0" err="1"/>
              <a:t>etc</a:t>
            </a:r>
            <a:endParaRPr lang="en-GB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656497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5199" y="5194359"/>
            <a:ext cx="2816801" cy="14304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9C65D95-67A7-48FF-B063-06A90610E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How far do we have to go?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6DD8D-75BC-44B1-843A-6640EE3BB4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1593" y="1450764"/>
            <a:ext cx="5181600" cy="4351338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Apprenticeships embraced by all – 20% Off Job</a:t>
            </a:r>
          </a:p>
          <a:p>
            <a:r>
              <a:rPr lang="en-GB" dirty="0"/>
              <a:t>Be honest about the real cost</a:t>
            </a:r>
          </a:p>
          <a:p>
            <a:r>
              <a:rPr lang="en-GB" dirty="0"/>
              <a:t>Trailblazer process</a:t>
            </a:r>
          </a:p>
          <a:p>
            <a:r>
              <a:rPr lang="en-GB" dirty="0"/>
              <a:t>Devolved Nations clarity</a:t>
            </a:r>
          </a:p>
          <a:p>
            <a:r>
              <a:rPr lang="en-GB" dirty="0"/>
              <a:t>End Point Assessment</a:t>
            </a:r>
          </a:p>
          <a:p>
            <a:r>
              <a:rPr lang="en-GB" dirty="0"/>
              <a:t>All employers on Digital Account</a:t>
            </a:r>
          </a:p>
          <a:p>
            <a:r>
              <a:rPr lang="en-GB" dirty="0"/>
              <a:t>Use of Levy – 10% transfer / wage enhancements</a:t>
            </a:r>
          </a:p>
          <a:p>
            <a:r>
              <a:rPr lang="en-GB" dirty="0"/>
              <a:t>OFSTED - more vocational acceptance</a:t>
            </a:r>
          </a:p>
          <a:p>
            <a:r>
              <a:rPr lang="en-GB" dirty="0"/>
              <a:t>Apprentice minimum wage £3.70ph</a:t>
            </a:r>
          </a:p>
          <a:p>
            <a:r>
              <a:rPr lang="en-GB" dirty="0"/>
              <a:t>Two–year rule</a:t>
            </a:r>
          </a:p>
          <a:p>
            <a:endParaRPr lang="en-GB" dirty="0"/>
          </a:p>
        </p:txBody>
      </p:sp>
      <p:pic>
        <p:nvPicPr>
          <p:cNvPr id="10" name="Content Placeholder 9" descr="A view of a mountain road&#10;&#10;Description generated with very high confidence">
            <a:extLst>
              <a:ext uri="{FF2B5EF4-FFF2-40B4-BE49-F238E27FC236}">
                <a16:creationId xmlns:a16="http://schemas.microsoft.com/office/drawing/2014/main" id="{EF4968A7-8216-4DCA-A29A-1FC2345A01C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808" y="1690688"/>
            <a:ext cx="5724940" cy="3816626"/>
          </a:xfrm>
        </p:spPr>
      </p:pic>
    </p:spTree>
    <p:extLst>
      <p:ext uri="{BB962C8B-B14F-4D97-AF65-F5344CB8AC3E}">
        <p14:creationId xmlns:p14="http://schemas.microsoft.com/office/powerpoint/2010/main" val="52926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5199" y="5194359"/>
            <a:ext cx="2816801" cy="14304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3E682A6-CF7B-4B26-B069-165112084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will success look like?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B0309-6940-4022-8DAF-7746D16C78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8472" y="1438025"/>
            <a:ext cx="5181600" cy="4351338"/>
          </a:xfrm>
        </p:spPr>
        <p:txBody>
          <a:bodyPr>
            <a:normAutofit/>
          </a:bodyPr>
          <a:lstStyle/>
          <a:p>
            <a:r>
              <a:rPr lang="en-GB" dirty="0"/>
              <a:t>3 million!</a:t>
            </a:r>
          </a:p>
          <a:p>
            <a:r>
              <a:rPr lang="en-GB" dirty="0"/>
              <a:t>Levy pot not overspent!</a:t>
            </a:r>
          </a:p>
          <a:p>
            <a:r>
              <a:rPr lang="en-GB" dirty="0"/>
              <a:t>Parity of esteem – academic and vocational pathways</a:t>
            </a:r>
          </a:p>
          <a:p>
            <a:r>
              <a:rPr lang="en-GB" dirty="0"/>
              <a:t>End youth unemployment</a:t>
            </a:r>
          </a:p>
          <a:p>
            <a:r>
              <a:rPr lang="en-GB" dirty="0"/>
              <a:t>World class skill base</a:t>
            </a:r>
          </a:p>
          <a:p>
            <a:r>
              <a:rPr lang="en-GB" dirty="0"/>
              <a:t>Greater economic prosperity</a:t>
            </a:r>
          </a:p>
          <a:p>
            <a:r>
              <a:rPr lang="en-GB" dirty="0"/>
              <a:t>Closed productivity gap</a:t>
            </a:r>
          </a:p>
          <a:p>
            <a:endParaRPr lang="en-GB" dirty="0"/>
          </a:p>
        </p:txBody>
      </p:sp>
      <p:pic>
        <p:nvPicPr>
          <p:cNvPr id="10" name="Content Placeholder 9" descr="A picture containing indoor, table, person, food&#10;&#10;Description generated with very high confidence">
            <a:extLst>
              <a:ext uri="{FF2B5EF4-FFF2-40B4-BE49-F238E27FC236}">
                <a16:creationId xmlns:a16="http://schemas.microsoft.com/office/drawing/2014/main" id="{068F9913-4753-4D7D-9EA1-FA7CA403F42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260" y="1348348"/>
            <a:ext cx="3887539" cy="4188351"/>
          </a:xfrm>
        </p:spPr>
      </p:pic>
    </p:spTree>
    <p:extLst>
      <p:ext uri="{BB962C8B-B14F-4D97-AF65-F5344CB8AC3E}">
        <p14:creationId xmlns:p14="http://schemas.microsoft.com/office/powerpoint/2010/main" val="1232486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5199" y="5194359"/>
            <a:ext cx="2816801" cy="14304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0C0979-F885-4C43-A521-FF665F044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Where are the Roadblocks?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DFEC72D-3A0D-43F4-9793-2555073CA366}"/>
              </a:ext>
            </a:extLst>
          </p:cNvPr>
          <p:cNvGrpSpPr/>
          <p:nvPr/>
        </p:nvGrpSpPr>
        <p:grpSpPr>
          <a:xfrm>
            <a:off x="6029401" y="2429197"/>
            <a:ext cx="4394772" cy="3944708"/>
            <a:chOff x="5641659" y="1590424"/>
            <a:chExt cx="5589677" cy="5017245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811EBC70-C255-4D00-A22E-190389E704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1659" y="1590424"/>
              <a:ext cx="5589677" cy="567171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854E2E5C-4108-481B-9D0B-1A1132152CC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85536" y="2251122"/>
              <a:ext cx="4879200" cy="453043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8E59CB57-0DFD-49A7-9B71-0A00B84F888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56674" y="2772487"/>
              <a:ext cx="4333741" cy="461582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27E3A426-5025-4B76-A2FC-00D4DD63E60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0429" y="3302391"/>
              <a:ext cx="3740727" cy="467128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E2767709-843B-4101-88C5-1C9C2A71663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08974" y="3837841"/>
              <a:ext cx="3182924" cy="479150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A509527D-07B9-4199-88D4-C2E593364CD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4822" y="4361493"/>
              <a:ext cx="2572579" cy="488906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8B2F9A25-53A5-4474-9E12-298CC51BC12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7967" y="4901480"/>
              <a:ext cx="2000353" cy="513329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A40DFE1B-586D-434D-9227-6679810F914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6535" y="5465891"/>
              <a:ext cx="1320963" cy="1141778"/>
            </a:xfrm>
            <a:prstGeom prst="rect">
              <a:avLst/>
            </a:prstGeom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D34D54EF-835B-4CFF-B8E8-4883390A3179}"/>
              </a:ext>
            </a:extLst>
          </p:cNvPr>
          <p:cNvSpPr txBox="1"/>
          <p:nvPr/>
        </p:nvSpPr>
        <p:spPr>
          <a:xfrm>
            <a:off x="1651487" y="2505792"/>
            <a:ext cx="1929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Employment Costs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151ECD-33EC-4D63-A4F2-A542FE069A2B}"/>
              </a:ext>
            </a:extLst>
          </p:cNvPr>
          <p:cNvSpPr txBox="1"/>
          <p:nvPr/>
        </p:nvSpPr>
        <p:spPr>
          <a:xfrm>
            <a:off x="1651487" y="2948658"/>
            <a:ext cx="4056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20% Off job training – loss of productivity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6DD19D-4401-4225-BCF1-0C9A2592EC55}"/>
              </a:ext>
            </a:extLst>
          </p:cNvPr>
          <p:cNvSpPr txBox="1"/>
          <p:nvPr/>
        </p:nvSpPr>
        <p:spPr>
          <a:xfrm>
            <a:off x="1651487" y="3387085"/>
            <a:ext cx="3411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Workplace support and mentoring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8559CCF-D60C-4112-9BBF-2328CC220820}"/>
              </a:ext>
            </a:extLst>
          </p:cNvPr>
          <p:cNvSpPr txBox="1"/>
          <p:nvPr/>
        </p:nvSpPr>
        <p:spPr>
          <a:xfrm>
            <a:off x="1688859" y="3854548"/>
            <a:ext cx="4168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Risks to customer service / product quality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34218E0-8FC1-408D-930E-6AA56CB58DC8}"/>
              </a:ext>
            </a:extLst>
          </p:cNvPr>
          <p:cNvSpPr txBox="1"/>
          <p:nvPr/>
        </p:nvSpPr>
        <p:spPr>
          <a:xfrm>
            <a:off x="1695771" y="4252844"/>
            <a:ext cx="2796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Induction / low productivity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80BD56E-1169-41CE-B21B-EC9D74CE5D6D}"/>
              </a:ext>
            </a:extLst>
          </p:cNvPr>
          <p:cNvSpPr txBox="1"/>
          <p:nvPr/>
        </p:nvSpPr>
        <p:spPr>
          <a:xfrm>
            <a:off x="1701597" y="4658124"/>
            <a:ext cx="2298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Travel and Subsistence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C3B949B-E539-41E8-BDC7-5C4F0AD61095}"/>
              </a:ext>
            </a:extLst>
          </p:cNvPr>
          <p:cNvSpPr txBox="1"/>
          <p:nvPr/>
        </p:nvSpPr>
        <p:spPr>
          <a:xfrm>
            <a:off x="1713976" y="5071315"/>
            <a:ext cx="3894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Opportunity cost of additional training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9BB8AB4-C49E-468C-9433-029F7523D3B4}"/>
              </a:ext>
            </a:extLst>
          </p:cNvPr>
          <p:cNvSpPr txBox="1"/>
          <p:nvPr/>
        </p:nvSpPr>
        <p:spPr>
          <a:xfrm>
            <a:off x="1734259" y="5568304"/>
            <a:ext cx="2605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 Levy / cost of training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8A6FC92-5B51-4F07-B819-8FCFB5CEEBCF}"/>
              </a:ext>
            </a:extLst>
          </p:cNvPr>
          <p:cNvSpPr txBox="1"/>
          <p:nvPr/>
        </p:nvSpPr>
        <p:spPr>
          <a:xfrm>
            <a:off x="896691" y="1265047"/>
            <a:ext cx="101657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The Real Cost of apprenticeships – an honest conversation</a:t>
            </a:r>
          </a:p>
        </p:txBody>
      </p:sp>
      <p:sp>
        <p:nvSpPr>
          <p:cNvPr id="26" name="Arrow: Striped Right 25">
            <a:extLst>
              <a:ext uri="{FF2B5EF4-FFF2-40B4-BE49-F238E27FC236}">
                <a16:creationId xmlns:a16="http://schemas.microsoft.com/office/drawing/2014/main" id="{4BEF8CD5-4DEF-4A14-B686-5DE9D27A1FD4}"/>
              </a:ext>
            </a:extLst>
          </p:cNvPr>
          <p:cNvSpPr/>
          <p:nvPr/>
        </p:nvSpPr>
        <p:spPr>
          <a:xfrm>
            <a:off x="3875574" y="2544126"/>
            <a:ext cx="1994000" cy="26773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row: Striped Right 26">
            <a:extLst>
              <a:ext uri="{FF2B5EF4-FFF2-40B4-BE49-F238E27FC236}">
                <a16:creationId xmlns:a16="http://schemas.microsoft.com/office/drawing/2014/main" id="{2F45FD12-AF05-453F-A9C8-59B4EAC5866F}"/>
              </a:ext>
            </a:extLst>
          </p:cNvPr>
          <p:cNvSpPr/>
          <p:nvPr/>
        </p:nvSpPr>
        <p:spPr>
          <a:xfrm>
            <a:off x="5174017" y="3387085"/>
            <a:ext cx="978408" cy="26773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row: Striped Right 27">
            <a:extLst>
              <a:ext uri="{FF2B5EF4-FFF2-40B4-BE49-F238E27FC236}">
                <a16:creationId xmlns:a16="http://schemas.microsoft.com/office/drawing/2014/main" id="{BE300639-283C-4390-A8C4-5339A70FE04D}"/>
              </a:ext>
            </a:extLst>
          </p:cNvPr>
          <p:cNvSpPr/>
          <p:nvPr/>
        </p:nvSpPr>
        <p:spPr>
          <a:xfrm>
            <a:off x="4806003" y="4322011"/>
            <a:ext cx="1937900" cy="26773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row: Striped Right 28">
            <a:extLst>
              <a:ext uri="{FF2B5EF4-FFF2-40B4-BE49-F238E27FC236}">
                <a16:creationId xmlns:a16="http://schemas.microsoft.com/office/drawing/2014/main" id="{CFB0DEDE-2FF4-47AE-BFAB-8A2EAB5A3281}"/>
              </a:ext>
            </a:extLst>
          </p:cNvPr>
          <p:cNvSpPr/>
          <p:nvPr/>
        </p:nvSpPr>
        <p:spPr>
          <a:xfrm>
            <a:off x="5702825" y="5122112"/>
            <a:ext cx="1324186" cy="26773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row: Striped Right 29">
            <a:extLst>
              <a:ext uri="{FF2B5EF4-FFF2-40B4-BE49-F238E27FC236}">
                <a16:creationId xmlns:a16="http://schemas.microsoft.com/office/drawing/2014/main" id="{69A0F0F0-D68B-4DAA-853E-ABD1DD468FE2}"/>
              </a:ext>
            </a:extLst>
          </p:cNvPr>
          <p:cNvSpPr/>
          <p:nvPr/>
        </p:nvSpPr>
        <p:spPr>
          <a:xfrm>
            <a:off x="5869574" y="3905345"/>
            <a:ext cx="701478" cy="26773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row: Striped Right 30">
            <a:extLst>
              <a:ext uri="{FF2B5EF4-FFF2-40B4-BE49-F238E27FC236}">
                <a16:creationId xmlns:a16="http://schemas.microsoft.com/office/drawing/2014/main" id="{8D7695CF-145A-4E3F-AFA0-B87E01F34E64}"/>
              </a:ext>
            </a:extLst>
          </p:cNvPr>
          <p:cNvSpPr/>
          <p:nvPr/>
        </p:nvSpPr>
        <p:spPr>
          <a:xfrm>
            <a:off x="5689782" y="3040836"/>
            <a:ext cx="609985" cy="26773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row: Striped Right 31">
            <a:extLst>
              <a:ext uri="{FF2B5EF4-FFF2-40B4-BE49-F238E27FC236}">
                <a16:creationId xmlns:a16="http://schemas.microsoft.com/office/drawing/2014/main" id="{B038C170-D437-442F-B90D-D846BB63D71C}"/>
              </a:ext>
            </a:extLst>
          </p:cNvPr>
          <p:cNvSpPr/>
          <p:nvPr/>
        </p:nvSpPr>
        <p:spPr>
          <a:xfrm>
            <a:off x="4155589" y="4726543"/>
            <a:ext cx="2791589" cy="26773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row: Striped Right 32">
            <a:extLst>
              <a:ext uri="{FF2B5EF4-FFF2-40B4-BE49-F238E27FC236}">
                <a16:creationId xmlns:a16="http://schemas.microsoft.com/office/drawing/2014/main" id="{5A339CFA-7D6F-4FB6-B991-81747E7F02F1}"/>
              </a:ext>
            </a:extLst>
          </p:cNvPr>
          <p:cNvSpPr/>
          <p:nvPr/>
        </p:nvSpPr>
        <p:spPr>
          <a:xfrm>
            <a:off x="4491920" y="5596015"/>
            <a:ext cx="2934067" cy="26773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644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5199" y="5194359"/>
            <a:ext cx="2816801" cy="14304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EB0B08B-571B-4649-86FD-C29726F5F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Where are the Roadblocks?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71D157-5ED1-498D-BDF3-52871A00CF65}"/>
              </a:ext>
            </a:extLst>
          </p:cNvPr>
          <p:cNvSpPr txBox="1"/>
          <p:nvPr/>
        </p:nvSpPr>
        <p:spPr>
          <a:xfrm>
            <a:off x="838200" y="1327635"/>
            <a:ext cx="100030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Are we really getting what we want from apprenticeships</a:t>
            </a:r>
            <a:r>
              <a:rPr lang="en-GB" sz="3600" dirty="0"/>
              <a:t>?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A63D816-585B-49A8-A3BC-8B2B76911E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4948" y="2043954"/>
            <a:ext cx="5063947" cy="440637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6E60DDA-D6D9-48CF-81C8-B514C50808D3}"/>
              </a:ext>
            </a:extLst>
          </p:cNvPr>
          <p:cNvSpPr txBox="1"/>
          <p:nvPr/>
        </p:nvSpPr>
        <p:spPr>
          <a:xfrm>
            <a:off x="8253848" y="632658"/>
            <a:ext cx="3323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The Kirkpatrick </a:t>
            </a: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Model</a:t>
            </a:r>
          </a:p>
        </p:txBody>
      </p:sp>
      <p:sp>
        <p:nvSpPr>
          <p:cNvPr id="19" name="Arrow: Notched Right 18">
            <a:extLst>
              <a:ext uri="{FF2B5EF4-FFF2-40B4-BE49-F238E27FC236}">
                <a16:creationId xmlns:a16="http://schemas.microsoft.com/office/drawing/2014/main" id="{927D4183-584B-4BAB-842B-43F33872AB8F}"/>
              </a:ext>
            </a:extLst>
          </p:cNvPr>
          <p:cNvSpPr/>
          <p:nvPr/>
        </p:nvSpPr>
        <p:spPr>
          <a:xfrm>
            <a:off x="6120234" y="2451844"/>
            <a:ext cx="1320471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6A9BDCE-4757-4939-9FE0-82CD945C9ABE}"/>
              </a:ext>
            </a:extLst>
          </p:cNvPr>
          <p:cNvSpPr txBox="1"/>
          <p:nvPr/>
        </p:nvSpPr>
        <p:spPr>
          <a:xfrm>
            <a:off x="7756360" y="2451844"/>
            <a:ext cx="302723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Skills and Competence</a:t>
            </a:r>
          </a:p>
          <a:p>
            <a:r>
              <a:rPr lang="en-GB" dirty="0"/>
              <a:t>Career progression</a:t>
            </a:r>
          </a:p>
          <a:p>
            <a:r>
              <a:rPr lang="en-GB" dirty="0"/>
              <a:t>Staff retention / motivation</a:t>
            </a:r>
          </a:p>
          <a:p>
            <a:r>
              <a:rPr lang="en-GB" dirty="0"/>
              <a:t>Corporate Social responsibility</a:t>
            </a:r>
          </a:p>
          <a:p>
            <a:r>
              <a:rPr lang="en-GB" dirty="0"/>
              <a:t>Effectiveness in role</a:t>
            </a:r>
          </a:p>
          <a:p>
            <a:r>
              <a:rPr lang="en-GB" dirty="0"/>
              <a:t>Return on Training Investment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113C090-A523-4189-9F69-B2D204653AAB}"/>
              </a:ext>
            </a:extLst>
          </p:cNvPr>
          <p:cNvSpPr txBox="1"/>
          <p:nvPr/>
        </p:nvSpPr>
        <p:spPr>
          <a:xfrm>
            <a:off x="7451135" y="2443437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/>
              <a:t>eg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C78443-7335-42C5-8651-F2EB88BB9713}"/>
              </a:ext>
            </a:extLst>
          </p:cNvPr>
          <p:cNvSpPr txBox="1"/>
          <p:nvPr/>
        </p:nvSpPr>
        <p:spPr>
          <a:xfrm>
            <a:off x="415034" y="5724921"/>
            <a:ext cx="2779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Engaged / Positive reaction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BD4549-531E-4075-A142-7C24860D4F90}"/>
              </a:ext>
            </a:extLst>
          </p:cNvPr>
          <p:cNvSpPr txBox="1"/>
          <p:nvPr/>
        </p:nvSpPr>
        <p:spPr>
          <a:xfrm>
            <a:off x="724914" y="4825027"/>
            <a:ext cx="2982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Intended knowledge acquired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AF5F76D-E876-450B-B831-360EED02E7F5}"/>
              </a:ext>
            </a:extLst>
          </p:cNvPr>
          <p:cNvSpPr txBox="1"/>
          <p:nvPr/>
        </p:nvSpPr>
        <p:spPr>
          <a:xfrm>
            <a:off x="1217771" y="3657600"/>
            <a:ext cx="2860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Application in the workplace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E278E6-5C74-412A-B590-20270E9A4FB7}"/>
              </a:ext>
            </a:extLst>
          </p:cNvPr>
          <p:cNvSpPr txBox="1"/>
          <p:nvPr/>
        </p:nvSpPr>
        <p:spPr>
          <a:xfrm>
            <a:off x="2635532" y="2694160"/>
            <a:ext cx="2390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Targeted outcomes</a:t>
            </a:r>
          </a:p>
        </p:txBody>
      </p:sp>
    </p:spTree>
    <p:extLst>
      <p:ext uri="{BB962C8B-B14F-4D97-AF65-F5344CB8AC3E}">
        <p14:creationId xmlns:p14="http://schemas.microsoft.com/office/powerpoint/2010/main" val="84121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573</Words>
  <Application>Microsoft Office PowerPoint</Application>
  <PresentationFormat>Widescreen</PresentationFormat>
  <Paragraphs>127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Apprenticeships 2020</vt:lpstr>
      <vt:lpstr>Where are we?</vt:lpstr>
      <vt:lpstr>What will 2020 look like?</vt:lpstr>
      <vt:lpstr>Where have we come from?</vt:lpstr>
      <vt:lpstr>How far do we have to go?</vt:lpstr>
      <vt:lpstr>What will success look like?</vt:lpstr>
      <vt:lpstr>Where are the Roadblocks?</vt:lpstr>
      <vt:lpstr>Where are the Roadblocks?</vt:lpstr>
      <vt:lpstr>Where are the Roadblocks?</vt:lpstr>
      <vt:lpstr>Where can we accelerate?</vt:lpstr>
      <vt:lpstr>Where to after 2020?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Allen</dc:creator>
  <cp:lastModifiedBy>Tony Allen</cp:lastModifiedBy>
  <cp:revision>3</cp:revision>
  <dcterms:created xsi:type="dcterms:W3CDTF">2017-05-22T13:00:07Z</dcterms:created>
  <dcterms:modified xsi:type="dcterms:W3CDTF">2018-02-15T11:52:43Z</dcterms:modified>
</cp:coreProperties>
</file>